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89" r:id="rId3"/>
    <p:sldId id="290" r:id="rId4"/>
    <p:sldId id="292" r:id="rId5"/>
    <p:sldId id="291" r:id="rId6"/>
    <p:sldId id="276" r:id="rId7"/>
    <p:sldId id="277" r:id="rId8"/>
    <p:sldId id="278" r:id="rId9"/>
    <p:sldId id="279" r:id="rId10"/>
    <p:sldId id="280" r:id="rId11"/>
    <p:sldId id="282" r:id="rId12"/>
    <p:sldId id="283" r:id="rId13"/>
    <p:sldId id="284" r:id="rId14"/>
    <p:sldId id="285" r:id="rId15"/>
  </p:sldIdLst>
  <p:sldSz cx="9144000" cy="6858000" type="screen4x3"/>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162D37-1D72-43FF-A379-CE8AB6C25995}" v="1" dt="2021-10-01T16:08:17.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13"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iner Weber" userId="27338b74b4920da7" providerId="LiveId" clId="{8F162D37-1D72-43FF-A379-CE8AB6C25995}"/>
    <pc:docChg chg="custSel addSld delSld modSld sldOrd">
      <pc:chgData name="Rainer Weber" userId="27338b74b4920da7" providerId="LiveId" clId="{8F162D37-1D72-43FF-A379-CE8AB6C25995}" dt="2021-10-01T16:08:38.144" v="17" actId="680"/>
      <pc:docMkLst>
        <pc:docMk/>
      </pc:docMkLst>
      <pc:sldChg chg="del">
        <pc:chgData name="Rainer Weber" userId="27338b74b4920da7" providerId="LiveId" clId="{8F162D37-1D72-43FF-A379-CE8AB6C25995}" dt="2021-10-01T16:07:46.459" v="12" actId="47"/>
        <pc:sldMkLst>
          <pc:docMk/>
          <pc:sldMk cId="0" sldId="256"/>
        </pc:sldMkLst>
      </pc:sldChg>
      <pc:sldChg chg="del">
        <pc:chgData name="Rainer Weber" userId="27338b74b4920da7" providerId="LiveId" clId="{8F162D37-1D72-43FF-A379-CE8AB6C25995}" dt="2021-10-01T16:06:51.229" v="0" actId="2696"/>
        <pc:sldMkLst>
          <pc:docMk/>
          <pc:sldMk cId="0" sldId="263"/>
        </pc:sldMkLst>
      </pc:sldChg>
      <pc:sldChg chg="modSp mod modAnim">
        <pc:chgData name="Rainer Weber" userId="27338b74b4920da7" providerId="LiveId" clId="{8F162D37-1D72-43FF-A379-CE8AB6C25995}" dt="2021-10-01T16:08:17.280" v="14" actId="27636"/>
        <pc:sldMkLst>
          <pc:docMk/>
          <pc:sldMk cId="4102660399" sldId="273"/>
        </pc:sldMkLst>
        <pc:spChg chg="mod">
          <ac:chgData name="Rainer Weber" userId="27338b74b4920da7" providerId="LiveId" clId="{8F162D37-1D72-43FF-A379-CE8AB6C25995}" dt="2021-10-01T16:08:17.280" v="14" actId="27636"/>
          <ac:spMkLst>
            <pc:docMk/>
            <pc:sldMk cId="4102660399" sldId="273"/>
            <ac:spMk id="4" creationId="{00000000-0000-0000-0000-000000000000}"/>
          </ac:spMkLst>
        </pc:spChg>
      </pc:sldChg>
      <pc:sldChg chg="new">
        <pc:chgData name="Rainer Weber" userId="27338b74b4920da7" providerId="LiveId" clId="{8F162D37-1D72-43FF-A379-CE8AB6C25995}" dt="2021-10-01T16:07:21.103" v="8" actId="680"/>
        <pc:sldMkLst>
          <pc:docMk/>
          <pc:sldMk cId="3053015824" sldId="274"/>
        </pc:sldMkLst>
      </pc:sldChg>
      <pc:sldChg chg="new ord">
        <pc:chgData name="Rainer Weber" userId="27338b74b4920da7" providerId="LiveId" clId="{8F162D37-1D72-43FF-A379-CE8AB6C25995}" dt="2021-10-01T16:07:43.621" v="11"/>
        <pc:sldMkLst>
          <pc:docMk/>
          <pc:sldMk cId="3048216392" sldId="275"/>
        </pc:sldMkLst>
      </pc:sldChg>
      <pc:sldChg chg="new">
        <pc:chgData name="Rainer Weber" userId="27338b74b4920da7" providerId="LiveId" clId="{8F162D37-1D72-43FF-A379-CE8AB6C25995}" dt="2021-10-01T16:08:30.084" v="15" actId="680"/>
        <pc:sldMkLst>
          <pc:docMk/>
          <pc:sldMk cId="3192436159" sldId="276"/>
        </pc:sldMkLst>
      </pc:sldChg>
      <pc:sldChg chg="del">
        <pc:chgData name="Rainer Weber" userId="27338b74b4920da7" providerId="LiveId" clId="{8F162D37-1D72-43FF-A379-CE8AB6C25995}" dt="2021-10-01T16:07:05.888" v="3" actId="47"/>
        <pc:sldMkLst>
          <pc:docMk/>
          <pc:sldMk cId="1932343914" sldId="277"/>
        </pc:sldMkLst>
      </pc:sldChg>
      <pc:sldChg chg="new">
        <pc:chgData name="Rainer Weber" userId="27338b74b4920da7" providerId="LiveId" clId="{8F162D37-1D72-43FF-A379-CE8AB6C25995}" dt="2021-10-01T16:08:35.026" v="16" actId="680"/>
        <pc:sldMkLst>
          <pc:docMk/>
          <pc:sldMk cId="3957043011" sldId="277"/>
        </pc:sldMkLst>
      </pc:sldChg>
      <pc:sldChg chg="new">
        <pc:chgData name="Rainer Weber" userId="27338b74b4920da7" providerId="LiveId" clId="{8F162D37-1D72-43FF-A379-CE8AB6C25995}" dt="2021-10-01T16:08:38.144" v="17" actId="680"/>
        <pc:sldMkLst>
          <pc:docMk/>
          <pc:sldMk cId="327460540" sldId="278"/>
        </pc:sldMkLst>
      </pc:sldChg>
      <pc:sldChg chg="del">
        <pc:chgData name="Rainer Weber" userId="27338b74b4920da7" providerId="LiveId" clId="{8F162D37-1D72-43FF-A379-CE8AB6C25995}" dt="2021-10-01T16:07:06.351" v="4" actId="47"/>
        <pc:sldMkLst>
          <pc:docMk/>
          <pc:sldMk cId="4237736465" sldId="278"/>
        </pc:sldMkLst>
      </pc:sldChg>
      <pc:sldChg chg="del">
        <pc:chgData name="Rainer Weber" userId="27338b74b4920da7" providerId="LiveId" clId="{8F162D37-1D72-43FF-A379-CE8AB6C25995}" dt="2021-10-01T16:07:06.605" v="5" actId="47"/>
        <pc:sldMkLst>
          <pc:docMk/>
          <pc:sldMk cId="2793746506" sldId="279"/>
        </pc:sldMkLst>
      </pc:sldChg>
      <pc:sldChg chg="del">
        <pc:chgData name="Rainer Weber" userId="27338b74b4920da7" providerId="LiveId" clId="{8F162D37-1D72-43FF-A379-CE8AB6C25995}" dt="2021-10-01T16:07:07.439" v="6" actId="47"/>
        <pc:sldMkLst>
          <pc:docMk/>
          <pc:sldMk cId="2374788995" sldId="280"/>
        </pc:sldMkLst>
      </pc:sldChg>
      <pc:sldChg chg="del">
        <pc:chgData name="Rainer Weber" userId="27338b74b4920da7" providerId="LiveId" clId="{8F162D37-1D72-43FF-A379-CE8AB6C25995}" dt="2021-10-01T16:07:08.611" v="7" actId="47"/>
        <pc:sldMkLst>
          <pc:docMk/>
          <pc:sldMk cId="3360976700" sldId="281"/>
        </pc:sldMkLst>
      </pc:sldChg>
      <pc:sldChg chg="del">
        <pc:chgData name="Rainer Weber" userId="27338b74b4920da7" providerId="LiveId" clId="{8F162D37-1D72-43FF-A379-CE8AB6C25995}" dt="2021-10-01T16:07:02.001" v="1" actId="2696"/>
        <pc:sldMkLst>
          <pc:docMk/>
          <pc:sldMk cId="1770797478" sldId="282"/>
        </pc:sldMkLst>
      </pc:sldChg>
      <pc:sldChg chg="del">
        <pc:chgData name="Rainer Weber" userId="27338b74b4920da7" providerId="LiveId" clId="{8F162D37-1D72-43FF-A379-CE8AB6C25995}" dt="2021-10-01T16:07:04.947" v="2" actId="2696"/>
        <pc:sldMkLst>
          <pc:docMk/>
          <pc:sldMk cId="2140470023" sldId="28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03A637EA-9496-4194-ABEB-44E2F7130E1C}" type="datetimeFigureOut">
              <a:rPr lang="de-DE" smtClean="0"/>
              <a:pPr/>
              <a:t>12.02.2023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862C13F-2E26-415A-95A1-C1D0E75AF823}"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3A637EA-9496-4194-ABEB-44E2F7130E1C}" type="datetimeFigureOut">
              <a:rPr lang="de-DE" smtClean="0"/>
              <a:pPr/>
              <a:t>12.02.2023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862C13F-2E26-415A-95A1-C1D0E75AF823}"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3A637EA-9496-4194-ABEB-44E2F7130E1C}" type="datetimeFigureOut">
              <a:rPr lang="de-DE" smtClean="0"/>
              <a:pPr/>
              <a:t>12.02.2023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862C13F-2E26-415A-95A1-C1D0E75AF823}"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3A637EA-9496-4194-ABEB-44E2F7130E1C}" type="datetimeFigureOut">
              <a:rPr lang="de-DE" smtClean="0"/>
              <a:pPr/>
              <a:t>12.02.2023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862C13F-2E26-415A-95A1-C1D0E75AF823}"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03A637EA-9496-4194-ABEB-44E2F7130E1C}" type="datetimeFigureOut">
              <a:rPr lang="de-DE" smtClean="0"/>
              <a:pPr/>
              <a:t>12.02.2023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862C13F-2E26-415A-95A1-C1D0E75AF823}"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03A637EA-9496-4194-ABEB-44E2F7130E1C}" type="datetimeFigureOut">
              <a:rPr lang="de-DE" smtClean="0"/>
              <a:pPr/>
              <a:t>12.02.2023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862C13F-2E26-415A-95A1-C1D0E75AF823}"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3A637EA-9496-4194-ABEB-44E2F7130E1C}" type="datetimeFigureOut">
              <a:rPr lang="de-DE" smtClean="0"/>
              <a:pPr/>
              <a:t>12.02.2023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862C13F-2E26-415A-95A1-C1D0E75AF823}"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03A637EA-9496-4194-ABEB-44E2F7130E1C}" type="datetimeFigureOut">
              <a:rPr lang="de-DE" smtClean="0"/>
              <a:pPr/>
              <a:t>12.02.2023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862C13F-2E26-415A-95A1-C1D0E75AF823}"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3A637EA-9496-4194-ABEB-44E2F7130E1C}" type="datetimeFigureOut">
              <a:rPr lang="de-DE" smtClean="0"/>
              <a:pPr/>
              <a:t>12.02.2023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862C13F-2E26-415A-95A1-C1D0E75AF823}"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03A637EA-9496-4194-ABEB-44E2F7130E1C}" type="datetimeFigureOut">
              <a:rPr lang="de-DE" smtClean="0"/>
              <a:pPr/>
              <a:t>12.02.2023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862C13F-2E26-415A-95A1-C1D0E75AF823}"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03A637EA-9496-4194-ABEB-44E2F7130E1C}" type="datetimeFigureOut">
              <a:rPr lang="de-DE" smtClean="0"/>
              <a:pPr/>
              <a:t>12.02.2023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862C13F-2E26-415A-95A1-C1D0E75AF823}"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637EA-9496-4194-ABEB-44E2F7130E1C}" type="datetimeFigureOut">
              <a:rPr lang="de-DE" smtClean="0"/>
              <a:pPr/>
              <a:t>12.02.2023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2C13F-2E26-415A-95A1-C1D0E75AF823}" type="slidenum">
              <a:rPr lang="de-DE" smtClean="0"/>
              <a:pPr/>
              <a:t>‹Nr.›</a:t>
            </a:fld>
            <a:endParaRPr lang="de-DE"/>
          </a:p>
        </p:txBody>
      </p:sp>
      <p:pic>
        <p:nvPicPr>
          <p:cNvPr id="8" name="Grafik 7" descr="Ein Bild, das Text, Zeichnung enthält.&#10;&#10;Automatisch generierte Beschreibung">
            <a:extLst>
              <a:ext uri="{FF2B5EF4-FFF2-40B4-BE49-F238E27FC236}">
                <a16:creationId xmlns="" xmlns:a16="http://schemas.microsoft.com/office/drawing/2014/main" id="{40C4786D-554B-49DF-9DC2-3DCCB9DF552B}"/>
              </a:ext>
            </a:extLst>
          </p:cNvPr>
          <p:cNvPicPr>
            <a:picLocks noChangeAspect="1"/>
          </p:cNvPicPr>
          <p:nvPr userDrawn="1"/>
        </p:nvPicPr>
        <p:blipFill>
          <a:blip r:embed="rId13" cstate="print">
            <a:alphaModFix amt="50000"/>
            <a:extLst>
              <a:ext uri="{28A0092B-C50C-407E-A947-70E740481C1C}">
                <a14:useLocalDpi xmlns="" xmlns:a14="http://schemas.microsoft.com/office/drawing/2010/main" val="0"/>
              </a:ext>
            </a:extLst>
          </a:blip>
          <a:stretch>
            <a:fillRect/>
          </a:stretch>
        </p:blipFill>
        <p:spPr>
          <a:xfrm>
            <a:off x="54311" y="466458"/>
            <a:ext cx="9089689" cy="5889892"/>
          </a:xfrm>
          <a:prstGeom prst="rect">
            <a:avLst/>
          </a:prstGeom>
          <a:ln>
            <a:noFill/>
          </a:ln>
          <a:effectLst>
            <a:softEdge rad="112500"/>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FEB9AAD-2073-4C94-880E-F41A87B2685E}"/>
              </a:ext>
            </a:extLst>
          </p:cNvPr>
          <p:cNvSpPr>
            <a:spLocks noGrp="1"/>
          </p:cNvSpPr>
          <p:nvPr>
            <p:ph type="ctrTitle"/>
          </p:nvPr>
        </p:nvSpPr>
        <p:spPr/>
        <p:txBody>
          <a:bodyPr/>
          <a:lstStyle/>
          <a:p>
            <a:r>
              <a:rPr lang="de-DE" dirty="0" smtClean="0"/>
              <a:t>Wozu ein Kreuz am 7.4.23 in deiner Stadt aufstellen?</a:t>
            </a:r>
            <a:endParaRPr lang="de-DE" dirty="0"/>
          </a:p>
        </p:txBody>
      </p:sp>
      <p:sp>
        <p:nvSpPr>
          <p:cNvPr id="3" name="Untertitel 2">
            <a:extLst>
              <a:ext uri="{FF2B5EF4-FFF2-40B4-BE49-F238E27FC236}">
                <a16:creationId xmlns="" xmlns:a16="http://schemas.microsoft.com/office/drawing/2014/main" id="{8CDA07E2-0B79-4117-B2BF-30112816CB8D}"/>
              </a:ext>
            </a:extLst>
          </p:cNvPr>
          <p:cNvSpPr>
            <a:spLocks noGrp="1"/>
          </p:cNvSpPr>
          <p:nvPr>
            <p:ph type="subTitle" idx="1"/>
          </p:nvPr>
        </p:nvSpPr>
        <p:spPr/>
        <p:txBody>
          <a:bodyPr/>
          <a:lstStyle/>
          <a:p>
            <a:r>
              <a:rPr lang="de-DE" dirty="0" smtClean="0"/>
              <a:t>7.2.23</a:t>
            </a:r>
            <a:endParaRPr lang="de-DE" dirty="0"/>
          </a:p>
        </p:txBody>
      </p:sp>
    </p:spTree>
    <p:extLst>
      <p:ext uri="{BB962C8B-B14F-4D97-AF65-F5344CB8AC3E}">
        <p14:creationId xmlns="" xmlns:p14="http://schemas.microsoft.com/office/powerpoint/2010/main" val="3048216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EB5258D-457D-4C22-8520-5A953CEE8F08}"/>
              </a:ext>
            </a:extLst>
          </p:cNvPr>
          <p:cNvSpPr>
            <a:spLocks noGrp="1"/>
          </p:cNvSpPr>
          <p:nvPr>
            <p:ph type="title"/>
          </p:nvPr>
        </p:nvSpPr>
        <p:spPr/>
        <p:txBody>
          <a:bodyPr>
            <a:noAutofit/>
          </a:bodyPr>
          <a:lstStyle/>
          <a:p>
            <a:r>
              <a:rPr lang="de-DE" dirty="0" smtClean="0"/>
              <a:t/>
            </a:r>
            <a:br>
              <a:rPr lang="de-DE" dirty="0" smtClean="0"/>
            </a:br>
            <a:r>
              <a:rPr lang="de-DE" dirty="0" smtClean="0"/>
              <a:t>Das Kreuz ist</a:t>
            </a:r>
            <a:endParaRPr lang="de-DE" dirty="0"/>
          </a:p>
        </p:txBody>
      </p:sp>
      <p:sp>
        <p:nvSpPr>
          <p:cNvPr id="3" name="Inhaltsplatzhalter 2">
            <a:extLst>
              <a:ext uri="{FF2B5EF4-FFF2-40B4-BE49-F238E27FC236}">
                <a16:creationId xmlns="" xmlns:a16="http://schemas.microsoft.com/office/drawing/2014/main" id="{E78E025B-3D0A-402E-9A58-170B82CBB4D9}"/>
              </a:ext>
            </a:extLst>
          </p:cNvPr>
          <p:cNvSpPr>
            <a:spLocks noGrp="1"/>
          </p:cNvSpPr>
          <p:nvPr>
            <p:ph idx="1"/>
          </p:nvPr>
        </p:nvSpPr>
        <p:spPr>
          <a:xfrm>
            <a:off x="457200" y="1600200"/>
            <a:ext cx="8003232" cy="4525963"/>
          </a:xfrm>
        </p:spPr>
        <p:txBody>
          <a:bodyPr>
            <a:normAutofit/>
          </a:bodyPr>
          <a:lstStyle/>
          <a:p>
            <a:pPr>
              <a:buNone/>
            </a:pPr>
            <a:r>
              <a:rPr lang="de-DE" dirty="0" smtClean="0"/>
              <a:t>mit einem Handel zu vergleichen: ich tausche </a:t>
            </a:r>
          </a:p>
          <a:p>
            <a:r>
              <a:rPr lang="de-DE" dirty="0" smtClean="0"/>
              <a:t>Asche gegen Schönheit</a:t>
            </a:r>
          </a:p>
          <a:p>
            <a:r>
              <a:rPr lang="de-DE" dirty="0" smtClean="0"/>
              <a:t>Scham gegen Geborgenheit</a:t>
            </a:r>
          </a:p>
          <a:p>
            <a:r>
              <a:rPr lang="de-DE" dirty="0" smtClean="0"/>
              <a:t>Gefangenschaft gegen Freiheit</a:t>
            </a:r>
          </a:p>
          <a:p>
            <a:r>
              <a:rPr lang="de-DE" dirty="0" smtClean="0"/>
              <a:t>Schuld gegen Versöhnung</a:t>
            </a:r>
          </a:p>
          <a:p>
            <a:r>
              <a:rPr lang="de-DE" dirty="0" smtClean="0"/>
              <a:t>Anklage gegen einen aufrechten Gang</a:t>
            </a:r>
            <a:endParaRPr lang="de-DE" dirty="0"/>
          </a:p>
        </p:txBody>
      </p:sp>
    </p:spTree>
    <p:extLst>
      <p:ext uri="{BB962C8B-B14F-4D97-AF65-F5344CB8AC3E}">
        <p14:creationId xmlns="" xmlns:p14="http://schemas.microsoft.com/office/powerpoint/2010/main" val="3192436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 xmlns:a16="http://schemas.microsoft.com/office/drawing/2014/main" id="{E78E025B-3D0A-402E-9A58-170B82CBB4D9}"/>
              </a:ext>
            </a:extLst>
          </p:cNvPr>
          <p:cNvSpPr>
            <a:spLocks noGrp="1"/>
          </p:cNvSpPr>
          <p:nvPr>
            <p:ph idx="1"/>
          </p:nvPr>
        </p:nvSpPr>
        <p:spPr>
          <a:xfrm>
            <a:off x="457200" y="1268760"/>
            <a:ext cx="8003232" cy="4857403"/>
          </a:xfrm>
        </p:spPr>
        <p:txBody>
          <a:bodyPr>
            <a:normAutofit/>
          </a:bodyPr>
          <a:lstStyle/>
          <a:p>
            <a:r>
              <a:rPr lang="de-DE" dirty="0" smtClean="0"/>
              <a:t>neue Beziehungen hergestellt. Maria bekommt Johannes als Sohn und Johannes bekommt Maria als Mutter.</a:t>
            </a:r>
          </a:p>
          <a:p>
            <a:r>
              <a:rPr lang="de-DE" dirty="0" smtClean="0"/>
              <a:t>Wir bekommen eine neue Familie </a:t>
            </a:r>
          </a:p>
          <a:p>
            <a:pPr>
              <a:buNone/>
            </a:pPr>
            <a:endParaRPr lang="de-DE" dirty="0"/>
          </a:p>
        </p:txBody>
      </p:sp>
      <p:pic>
        <p:nvPicPr>
          <p:cNvPr id="10242" name="Picture 2" descr="Mahane Yehuda Markt in Jerusalem, Bilderserie, Fotos, Photos für DSL"/>
          <p:cNvPicPr>
            <a:picLocks noChangeAspect="1" noChangeArrowheads="1"/>
          </p:cNvPicPr>
          <p:nvPr/>
        </p:nvPicPr>
        <p:blipFill>
          <a:blip r:embed="rId2" cstate="print"/>
          <a:srcRect/>
          <a:stretch>
            <a:fillRect/>
          </a:stretch>
        </p:blipFill>
        <p:spPr bwMode="auto">
          <a:xfrm>
            <a:off x="7146164" y="-8812360"/>
            <a:ext cx="5856651" cy="4392488"/>
          </a:xfrm>
          <a:prstGeom prst="rect">
            <a:avLst/>
          </a:prstGeom>
          <a:noFill/>
        </p:spPr>
      </p:pic>
      <p:sp>
        <p:nvSpPr>
          <p:cNvPr id="5" name="Rechteck 4"/>
          <p:cNvSpPr/>
          <p:nvPr/>
        </p:nvSpPr>
        <p:spPr>
          <a:xfrm>
            <a:off x="1835696" y="260648"/>
            <a:ext cx="4752528" cy="769441"/>
          </a:xfrm>
          <a:prstGeom prst="rect">
            <a:avLst/>
          </a:prstGeom>
        </p:spPr>
        <p:txBody>
          <a:bodyPr wrap="square">
            <a:spAutoFit/>
          </a:bodyPr>
          <a:lstStyle/>
          <a:p>
            <a:r>
              <a:rPr lang="de-DE" sz="4400" dirty="0" smtClean="0"/>
              <a:t>Am Kreuz werden</a:t>
            </a:r>
            <a:endParaRPr lang="de-DE" sz="4400" dirty="0"/>
          </a:p>
        </p:txBody>
      </p:sp>
    </p:spTree>
    <p:extLst>
      <p:ext uri="{BB962C8B-B14F-4D97-AF65-F5344CB8AC3E}">
        <p14:creationId xmlns="" xmlns:p14="http://schemas.microsoft.com/office/powerpoint/2010/main" val="3192436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 xmlns:a16="http://schemas.microsoft.com/office/drawing/2014/main" id="{E78E025B-3D0A-402E-9A58-170B82CBB4D9}"/>
              </a:ext>
            </a:extLst>
          </p:cNvPr>
          <p:cNvSpPr>
            <a:spLocks noGrp="1"/>
          </p:cNvSpPr>
          <p:nvPr>
            <p:ph idx="1"/>
          </p:nvPr>
        </p:nvSpPr>
        <p:spPr>
          <a:xfrm>
            <a:off x="179512" y="1484784"/>
            <a:ext cx="8064896" cy="4752528"/>
          </a:xfrm>
        </p:spPr>
        <p:txBody>
          <a:bodyPr>
            <a:normAutofit/>
          </a:bodyPr>
          <a:lstStyle/>
          <a:p>
            <a:pPr>
              <a:buNone/>
            </a:pPr>
            <a:r>
              <a:rPr lang="de-DE" dirty="0" smtClean="0"/>
              <a:t>    erlangen wir die Gewissheit, dass wir gemeinsam mit Jesus Christus die Ewigkeit verbringen können</a:t>
            </a:r>
            <a:endParaRPr lang="de-DE" dirty="0"/>
          </a:p>
        </p:txBody>
      </p:sp>
      <p:sp>
        <p:nvSpPr>
          <p:cNvPr id="5" name="Rechteck 4"/>
          <p:cNvSpPr/>
          <p:nvPr/>
        </p:nvSpPr>
        <p:spPr>
          <a:xfrm>
            <a:off x="827584" y="332656"/>
            <a:ext cx="6336704" cy="769441"/>
          </a:xfrm>
          <a:prstGeom prst="rect">
            <a:avLst/>
          </a:prstGeom>
        </p:spPr>
        <p:txBody>
          <a:bodyPr wrap="square">
            <a:spAutoFit/>
          </a:bodyPr>
          <a:lstStyle/>
          <a:p>
            <a:r>
              <a:rPr lang="de-DE" sz="4400" dirty="0" smtClean="0"/>
              <a:t>Unter dem Kreuz </a:t>
            </a:r>
            <a:endParaRPr lang="de-DE" sz="4400" dirty="0"/>
          </a:p>
        </p:txBody>
      </p:sp>
    </p:spTree>
    <p:extLst>
      <p:ext uri="{BB962C8B-B14F-4D97-AF65-F5344CB8AC3E}">
        <p14:creationId xmlns="" xmlns:p14="http://schemas.microsoft.com/office/powerpoint/2010/main" val="3192436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 xmlns:a16="http://schemas.microsoft.com/office/drawing/2014/main" id="{E78E025B-3D0A-402E-9A58-170B82CBB4D9}"/>
              </a:ext>
            </a:extLst>
          </p:cNvPr>
          <p:cNvSpPr>
            <a:spLocks noGrp="1"/>
          </p:cNvSpPr>
          <p:nvPr>
            <p:ph idx="1"/>
          </p:nvPr>
        </p:nvSpPr>
        <p:spPr>
          <a:xfrm>
            <a:off x="457200" y="1844824"/>
            <a:ext cx="8219256" cy="4281339"/>
          </a:xfrm>
        </p:spPr>
        <p:txBody>
          <a:bodyPr>
            <a:normAutofit/>
          </a:bodyPr>
          <a:lstStyle/>
          <a:p>
            <a:pPr>
              <a:buNone/>
            </a:pPr>
            <a:r>
              <a:rPr lang="de-DE" dirty="0" smtClean="0"/>
              <a:t>    die Voraussetzung dafür geschaffen, dass Krankheit auf Jesus Christus gelegt wurde und wir Heilung erfahren können an Seele und Leib.</a:t>
            </a:r>
            <a:endParaRPr lang="de-DE" dirty="0"/>
          </a:p>
        </p:txBody>
      </p:sp>
      <p:sp>
        <p:nvSpPr>
          <p:cNvPr id="5" name="Rechteck 4"/>
          <p:cNvSpPr/>
          <p:nvPr/>
        </p:nvSpPr>
        <p:spPr>
          <a:xfrm>
            <a:off x="323528" y="332656"/>
            <a:ext cx="4680520" cy="769441"/>
          </a:xfrm>
          <a:prstGeom prst="rect">
            <a:avLst/>
          </a:prstGeom>
        </p:spPr>
        <p:txBody>
          <a:bodyPr wrap="square">
            <a:spAutoFit/>
          </a:bodyPr>
          <a:lstStyle/>
          <a:p>
            <a:r>
              <a:rPr lang="de-DE" sz="4400" dirty="0" smtClean="0"/>
              <a:t>Am Kreuz wurde </a:t>
            </a:r>
            <a:endParaRPr lang="de-DE" sz="4400" dirty="0"/>
          </a:p>
        </p:txBody>
      </p:sp>
    </p:spTree>
    <p:extLst>
      <p:ext uri="{BB962C8B-B14F-4D97-AF65-F5344CB8AC3E}">
        <p14:creationId xmlns="" xmlns:p14="http://schemas.microsoft.com/office/powerpoint/2010/main" val="3192436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EB5258D-457D-4C22-8520-5A953CEE8F08}"/>
              </a:ext>
            </a:extLst>
          </p:cNvPr>
          <p:cNvSpPr>
            <a:spLocks noGrp="1"/>
          </p:cNvSpPr>
          <p:nvPr>
            <p:ph type="title"/>
          </p:nvPr>
        </p:nvSpPr>
        <p:spPr/>
        <p:txBody>
          <a:bodyPr>
            <a:normAutofit/>
          </a:bodyPr>
          <a:lstStyle/>
          <a:p>
            <a:r>
              <a:rPr lang="de-DE" dirty="0" smtClean="0"/>
              <a:t>Gebet</a:t>
            </a:r>
            <a:endParaRPr lang="de-DE" dirty="0"/>
          </a:p>
        </p:txBody>
      </p:sp>
      <p:sp>
        <p:nvSpPr>
          <p:cNvPr id="3" name="Inhaltsplatzhalter 2">
            <a:extLst>
              <a:ext uri="{FF2B5EF4-FFF2-40B4-BE49-F238E27FC236}">
                <a16:creationId xmlns="" xmlns:a16="http://schemas.microsoft.com/office/drawing/2014/main" id="{E78E025B-3D0A-402E-9A58-170B82CBB4D9}"/>
              </a:ext>
            </a:extLst>
          </p:cNvPr>
          <p:cNvSpPr>
            <a:spLocks noGrp="1"/>
          </p:cNvSpPr>
          <p:nvPr>
            <p:ph idx="1"/>
          </p:nvPr>
        </p:nvSpPr>
        <p:spPr/>
        <p:txBody>
          <a:bodyPr>
            <a:normAutofit/>
          </a:bodyPr>
          <a:lstStyle/>
          <a:p>
            <a:r>
              <a:rPr lang="de-DE" dirty="0" smtClean="0"/>
              <a:t>Erkläre in zwei Sätzen, warum man an Karfreitag ein Kreuz aufstellen sollte.</a:t>
            </a:r>
          </a:p>
          <a:p>
            <a:r>
              <a:rPr lang="de-DE" dirty="0" smtClean="0"/>
              <a:t>Hast du dich schon dazu entschieden, am 7.4.23 ein Kreuz auf dem Marktplatz in deinem Ort aufzustellen?</a:t>
            </a:r>
          </a:p>
          <a:p>
            <a:r>
              <a:rPr lang="de-DE" dirty="0" smtClean="0"/>
              <a:t>Wen möchtest du dazu begeistern? Was hindert dich?</a:t>
            </a:r>
            <a:endParaRPr lang="de-DE" dirty="0"/>
          </a:p>
        </p:txBody>
      </p:sp>
    </p:spTree>
    <p:extLst>
      <p:ext uri="{BB962C8B-B14F-4D97-AF65-F5344CB8AC3E}">
        <p14:creationId xmlns="" xmlns:p14="http://schemas.microsoft.com/office/powerpoint/2010/main" val="3192436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Meine persönliche Motivation</a:t>
            </a:r>
            <a:endParaRPr lang="de-DE" dirty="0"/>
          </a:p>
        </p:txBody>
      </p:sp>
      <p:sp>
        <p:nvSpPr>
          <p:cNvPr id="3" name="Inhaltsplatzhalter 2"/>
          <p:cNvSpPr>
            <a:spLocks noGrp="1"/>
          </p:cNvSpPr>
          <p:nvPr>
            <p:ph idx="1"/>
          </p:nvPr>
        </p:nvSpPr>
        <p:spPr>
          <a:xfrm>
            <a:off x="457200" y="1268760"/>
            <a:ext cx="8075240" cy="5112568"/>
          </a:xfrm>
        </p:spPr>
        <p:txBody>
          <a:bodyPr>
            <a:normAutofit/>
          </a:bodyPr>
          <a:lstStyle/>
          <a:p>
            <a:r>
              <a:rPr lang="de-DE" dirty="0" smtClean="0"/>
              <a:t>Ich sah vor mittlerweile 6 Jahren während einer Gebetszeit eine Deutschlandkarte und darauf ein liegendes Kreuz. Ich fragte Jesus: „Warum liegt das Kreuz da, das macht doch gar keinen Sinn, das müsste doch stehen?“ und empfand, dass er mir folgenden Impuls gab: </a:t>
            </a:r>
            <a:r>
              <a:rPr lang="de-DE" b="1" dirty="0" smtClean="0">
                <a:solidFill>
                  <a:srgbClr val="FF0000"/>
                </a:solidFill>
              </a:rPr>
              <a:t>„Richte das Kreuz wieder auf.“</a:t>
            </a:r>
          </a:p>
          <a:p>
            <a:r>
              <a:rPr lang="de-DE" dirty="0" smtClean="0"/>
              <a:t>Ich hatte keine Ahnung wie man das macht.</a:t>
            </a:r>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124744"/>
            <a:ext cx="5554960" cy="5001419"/>
          </a:xfrm>
        </p:spPr>
        <p:txBody>
          <a:bodyPr>
            <a:normAutofit/>
          </a:bodyPr>
          <a:lstStyle/>
          <a:p>
            <a:r>
              <a:rPr lang="de-DE" dirty="0" smtClean="0"/>
              <a:t>Warum ist es für die Menschen in unserem Land so wichtig, zu wissen, was am Kreuz geschehen ist?</a:t>
            </a:r>
          </a:p>
          <a:p>
            <a:r>
              <a:rPr lang="de-DE" dirty="0" smtClean="0"/>
              <a:t>Warum sollte die Karfreitagsaktion vom 15.4.22 jetzt jedes Jahr stattfinden?</a:t>
            </a:r>
          </a:p>
        </p:txBody>
      </p:sp>
      <p:pic>
        <p:nvPicPr>
          <p:cNvPr id="26626" name="Picture 2" descr="Veranstaltungen – Erbarmen über Deutschland"/>
          <p:cNvPicPr>
            <a:picLocks noChangeAspect="1" noChangeArrowheads="1"/>
          </p:cNvPicPr>
          <p:nvPr/>
        </p:nvPicPr>
        <p:blipFill>
          <a:blip r:embed="rId2" cstate="print"/>
          <a:srcRect/>
          <a:stretch>
            <a:fillRect/>
          </a:stretch>
        </p:blipFill>
        <p:spPr bwMode="auto">
          <a:xfrm>
            <a:off x="6156176" y="836712"/>
            <a:ext cx="2875819" cy="511256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80728"/>
            <a:ext cx="7715200" cy="5145435"/>
          </a:xfrm>
        </p:spPr>
        <p:txBody>
          <a:bodyPr>
            <a:normAutofit/>
          </a:bodyPr>
          <a:lstStyle/>
          <a:p>
            <a:r>
              <a:rPr lang="de-DE" dirty="0" smtClean="0"/>
              <a:t>Wird das Kreuz nicht überall eher verbannt?</a:t>
            </a:r>
          </a:p>
          <a:p>
            <a:r>
              <a:rPr lang="de-DE" dirty="0" smtClean="0"/>
              <a:t>Hat das Kreuz -als Symbol der Christen- nicht den Ruf über Jahrhunderte für Schrecken und Verfolgung zu stehen?</a:t>
            </a:r>
          </a:p>
          <a:p>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normAutofit/>
          </a:bodyPr>
          <a:lstStyle/>
          <a:p>
            <a:r>
              <a:rPr lang="de-DE" dirty="0" smtClean="0"/>
              <a:t>Herausforderung</a:t>
            </a:r>
            <a:endParaRPr lang="de-DE" dirty="0"/>
          </a:p>
        </p:txBody>
      </p:sp>
      <p:sp>
        <p:nvSpPr>
          <p:cNvPr id="3" name="Inhaltsplatzhalter 2"/>
          <p:cNvSpPr>
            <a:spLocks noGrp="1"/>
          </p:cNvSpPr>
          <p:nvPr>
            <p:ph idx="1"/>
          </p:nvPr>
        </p:nvSpPr>
        <p:spPr>
          <a:xfrm>
            <a:off x="457200" y="1600200"/>
            <a:ext cx="7355160" cy="4525963"/>
          </a:xfrm>
        </p:spPr>
        <p:txBody>
          <a:bodyPr>
            <a:normAutofit/>
          </a:bodyPr>
          <a:lstStyle/>
          <a:p>
            <a:pPr>
              <a:buNone/>
            </a:pPr>
            <a:r>
              <a:rPr lang="de-DE" dirty="0" smtClean="0"/>
              <a:t>    </a:t>
            </a:r>
          </a:p>
          <a:p>
            <a:pPr>
              <a:buNone/>
            </a:pPr>
            <a:r>
              <a:rPr lang="de-DE" dirty="0" smtClean="0"/>
              <a:t>„Oma, warum musste Gott am Kreuz sterben?“ Originalton, Enkelin 3 Jahre alt</a:t>
            </a:r>
          </a:p>
          <a:p>
            <a:pPr>
              <a:buNone/>
            </a:pPr>
            <a:endParaRPr lang="de-DE" dirty="0" smtClean="0"/>
          </a:p>
          <a:p>
            <a:pPr>
              <a:buNone/>
            </a:pPr>
            <a:r>
              <a:rPr lang="de-DE" dirty="0" smtClean="0"/>
              <a:t>Erkläre in zwei </a:t>
            </a:r>
            <a:r>
              <a:rPr lang="de-DE" dirty="0" err="1" smtClean="0"/>
              <a:t>Sätzen,warum</a:t>
            </a:r>
            <a:r>
              <a:rPr lang="de-DE" dirty="0" smtClean="0"/>
              <a:t> man an Karfreitag ein Kreuz aufstellen sollte. </a:t>
            </a:r>
            <a:br>
              <a:rPr lang="de-DE" dirty="0" smtClean="0"/>
            </a:br>
            <a:endParaRPr lang="de-DE" dirty="0" smtClean="0"/>
          </a:p>
          <a:p>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EB5258D-457D-4C22-8520-5A953CEE8F08}"/>
              </a:ext>
            </a:extLst>
          </p:cNvPr>
          <p:cNvSpPr>
            <a:spLocks noGrp="1"/>
          </p:cNvSpPr>
          <p:nvPr>
            <p:ph type="title"/>
          </p:nvPr>
        </p:nvSpPr>
        <p:spPr/>
        <p:txBody>
          <a:bodyPr>
            <a:normAutofit/>
          </a:bodyPr>
          <a:lstStyle/>
          <a:p>
            <a:r>
              <a:rPr lang="de-DE" dirty="0" smtClean="0"/>
              <a:t>Das Kreuz symbolisiert </a:t>
            </a:r>
            <a:endParaRPr lang="de-DE" dirty="0"/>
          </a:p>
        </p:txBody>
      </p:sp>
      <p:sp>
        <p:nvSpPr>
          <p:cNvPr id="3" name="Inhaltsplatzhalter 2">
            <a:extLst>
              <a:ext uri="{FF2B5EF4-FFF2-40B4-BE49-F238E27FC236}">
                <a16:creationId xmlns="" xmlns:a16="http://schemas.microsoft.com/office/drawing/2014/main" id="{E78E025B-3D0A-402E-9A58-170B82CBB4D9}"/>
              </a:ext>
            </a:extLst>
          </p:cNvPr>
          <p:cNvSpPr>
            <a:spLocks noGrp="1"/>
          </p:cNvSpPr>
          <p:nvPr>
            <p:ph idx="1"/>
          </p:nvPr>
        </p:nvSpPr>
        <p:spPr>
          <a:xfrm>
            <a:off x="457200" y="1600200"/>
            <a:ext cx="8219256" cy="4525963"/>
          </a:xfrm>
        </p:spPr>
        <p:txBody>
          <a:bodyPr>
            <a:normAutofit/>
          </a:bodyPr>
          <a:lstStyle/>
          <a:p>
            <a:pPr>
              <a:buNone/>
            </a:pPr>
            <a:r>
              <a:rPr lang="de-DE" dirty="0" smtClean="0"/>
              <a:t>    für mich, dass es einen Vater im Himmel gibt, der mir meine Identität als Kind Gottes gibt. Ohne das Kreuz hätte ich keinen Zugang zu ihm.</a:t>
            </a:r>
            <a:endParaRPr lang="de-DE" dirty="0"/>
          </a:p>
        </p:txBody>
      </p:sp>
    </p:spTree>
    <p:extLst>
      <p:ext uri="{BB962C8B-B14F-4D97-AF65-F5344CB8AC3E}">
        <p14:creationId xmlns="" xmlns:p14="http://schemas.microsoft.com/office/powerpoint/2010/main" val="3192436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EB5258D-457D-4C22-8520-5A953CEE8F08}"/>
              </a:ext>
            </a:extLst>
          </p:cNvPr>
          <p:cNvSpPr>
            <a:spLocks noGrp="1"/>
          </p:cNvSpPr>
          <p:nvPr>
            <p:ph type="title"/>
          </p:nvPr>
        </p:nvSpPr>
        <p:spPr/>
        <p:txBody>
          <a:bodyPr>
            <a:normAutofit/>
          </a:bodyPr>
          <a:lstStyle/>
          <a:p>
            <a:r>
              <a:rPr lang="de-DE" dirty="0" smtClean="0"/>
              <a:t>Das Kreuz steht für </a:t>
            </a:r>
            <a:endParaRPr lang="de-DE" dirty="0"/>
          </a:p>
        </p:txBody>
      </p:sp>
      <p:sp>
        <p:nvSpPr>
          <p:cNvPr id="3" name="Inhaltsplatzhalter 2">
            <a:extLst>
              <a:ext uri="{FF2B5EF4-FFF2-40B4-BE49-F238E27FC236}">
                <a16:creationId xmlns="" xmlns:a16="http://schemas.microsoft.com/office/drawing/2014/main" id="{E78E025B-3D0A-402E-9A58-170B82CBB4D9}"/>
              </a:ext>
            </a:extLst>
          </p:cNvPr>
          <p:cNvSpPr>
            <a:spLocks noGrp="1"/>
          </p:cNvSpPr>
          <p:nvPr>
            <p:ph idx="1"/>
          </p:nvPr>
        </p:nvSpPr>
        <p:spPr>
          <a:xfrm>
            <a:off x="457200" y="1600200"/>
            <a:ext cx="7859216" cy="4525963"/>
          </a:xfrm>
        </p:spPr>
        <p:txBody>
          <a:bodyPr>
            <a:normAutofit/>
          </a:bodyPr>
          <a:lstStyle/>
          <a:p>
            <a:pPr>
              <a:buNone/>
            </a:pPr>
            <a:r>
              <a:rPr lang="de-DE" dirty="0" smtClean="0"/>
              <a:t>    Befreiung, Erlösung, Vergebung. Ich muss meinen Sack voll Schuld nicht mehr mit mir herum tragen, sondern ich habe den Ort gefunden, an dem ich ihn abgeben kann.</a:t>
            </a:r>
            <a:endParaRPr lang="de-DE" dirty="0"/>
          </a:p>
        </p:txBody>
      </p:sp>
    </p:spTree>
    <p:extLst>
      <p:ext uri="{BB962C8B-B14F-4D97-AF65-F5344CB8AC3E}">
        <p14:creationId xmlns="" xmlns:p14="http://schemas.microsoft.com/office/powerpoint/2010/main" val="3192436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EB5258D-457D-4C22-8520-5A953CEE8F08}"/>
              </a:ext>
            </a:extLst>
          </p:cNvPr>
          <p:cNvSpPr>
            <a:spLocks noGrp="1"/>
          </p:cNvSpPr>
          <p:nvPr>
            <p:ph type="title"/>
          </p:nvPr>
        </p:nvSpPr>
        <p:spPr/>
        <p:txBody>
          <a:bodyPr>
            <a:normAutofit/>
          </a:bodyPr>
          <a:lstStyle/>
          <a:p>
            <a:r>
              <a:rPr lang="de-DE" dirty="0" smtClean="0"/>
              <a:t>Das Kreuz ist ein Ort,</a:t>
            </a:r>
            <a:endParaRPr lang="de-DE" dirty="0"/>
          </a:p>
        </p:txBody>
      </p:sp>
      <p:sp>
        <p:nvSpPr>
          <p:cNvPr id="3" name="Inhaltsplatzhalter 2">
            <a:extLst>
              <a:ext uri="{FF2B5EF4-FFF2-40B4-BE49-F238E27FC236}">
                <a16:creationId xmlns="" xmlns:a16="http://schemas.microsoft.com/office/drawing/2014/main" id="{E78E025B-3D0A-402E-9A58-170B82CBB4D9}"/>
              </a:ext>
            </a:extLst>
          </p:cNvPr>
          <p:cNvSpPr>
            <a:spLocks noGrp="1"/>
          </p:cNvSpPr>
          <p:nvPr>
            <p:ph idx="1"/>
          </p:nvPr>
        </p:nvSpPr>
        <p:spPr>
          <a:xfrm>
            <a:off x="457200" y="1600200"/>
            <a:ext cx="4690864" cy="4525963"/>
          </a:xfrm>
        </p:spPr>
        <p:txBody>
          <a:bodyPr>
            <a:normAutofit fontScale="92500" lnSpcReduction="20000"/>
          </a:bodyPr>
          <a:lstStyle/>
          <a:p>
            <a:pPr>
              <a:buNone/>
            </a:pPr>
            <a:r>
              <a:rPr lang="de-DE" dirty="0" smtClean="0"/>
              <a:t>    an das ich jede Anklageschrift, die gegen mich erhoben wird, anheften kann und Jesus kümmert sich darum. Was immer Menschen oder Satan mir vorwerfen, muss mir nichts mehr antun, weil Jesus als Rechtsanwalt für mich einsteht.</a:t>
            </a:r>
            <a:endParaRPr lang="de-DE" dirty="0"/>
          </a:p>
        </p:txBody>
      </p:sp>
      <p:pic>
        <p:nvPicPr>
          <p:cNvPr id="10242" name="Picture 2" descr="Exklusiv: Das ist die Anklageschrift gegen den Ibiza-Tatverdächtigen ..."/>
          <p:cNvPicPr>
            <a:picLocks noChangeAspect="1" noChangeArrowheads="1"/>
          </p:cNvPicPr>
          <p:nvPr/>
        </p:nvPicPr>
        <p:blipFill>
          <a:blip r:embed="rId2" cstate="print"/>
          <a:srcRect/>
          <a:stretch>
            <a:fillRect/>
          </a:stretch>
        </p:blipFill>
        <p:spPr bwMode="auto">
          <a:xfrm>
            <a:off x="5148064" y="1700808"/>
            <a:ext cx="4514850" cy="3133726"/>
          </a:xfrm>
          <a:prstGeom prst="rect">
            <a:avLst/>
          </a:prstGeom>
          <a:noFill/>
        </p:spPr>
      </p:pic>
    </p:spTree>
    <p:extLst>
      <p:ext uri="{BB962C8B-B14F-4D97-AF65-F5344CB8AC3E}">
        <p14:creationId xmlns="" xmlns:p14="http://schemas.microsoft.com/office/powerpoint/2010/main" val="3192436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 xmlns:a16="http://schemas.microsoft.com/office/drawing/2014/main" id="{E78E025B-3D0A-402E-9A58-170B82CBB4D9}"/>
              </a:ext>
            </a:extLst>
          </p:cNvPr>
          <p:cNvSpPr>
            <a:spLocks noGrp="1"/>
          </p:cNvSpPr>
          <p:nvPr>
            <p:ph idx="1"/>
          </p:nvPr>
        </p:nvSpPr>
        <p:spPr>
          <a:xfrm>
            <a:off x="457200" y="1196751"/>
            <a:ext cx="7211144" cy="5112569"/>
          </a:xfrm>
        </p:spPr>
        <p:txBody>
          <a:bodyPr>
            <a:normAutofit/>
          </a:bodyPr>
          <a:lstStyle/>
          <a:p>
            <a:pPr>
              <a:buNone/>
            </a:pPr>
            <a:r>
              <a:rPr lang="de-DE" dirty="0" smtClean="0"/>
              <a:t>    der Begegnung von Mensch und Gott (vertikaler Balken) und von Mensch und Mensch (horizontaler Balken). Hier begegne ich Liebe in Aktion. </a:t>
            </a:r>
            <a:endParaRPr lang="de-DE" dirty="0"/>
          </a:p>
        </p:txBody>
      </p:sp>
      <p:sp>
        <p:nvSpPr>
          <p:cNvPr id="4" name="Rechteck 3"/>
          <p:cNvSpPr/>
          <p:nvPr/>
        </p:nvSpPr>
        <p:spPr>
          <a:xfrm>
            <a:off x="1259633" y="260648"/>
            <a:ext cx="7272808" cy="769441"/>
          </a:xfrm>
          <a:prstGeom prst="rect">
            <a:avLst/>
          </a:prstGeom>
        </p:spPr>
        <p:txBody>
          <a:bodyPr wrap="square">
            <a:spAutoFit/>
          </a:bodyPr>
          <a:lstStyle/>
          <a:p>
            <a:r>
              <a:rPr lang="de-DE" sz="4400" dirty="0" smtClean="0"/>
              <a:t>Das Kreuz ist ein Ort </a:t>
            </a:r>
            <a:endParaRPr lang="de-DE" sz="4400" dirty="0"/>
          </a:p>
        </p:txBody>
      </p:sp>
    </p:spTree>
    <p:extLst>
      <p:ext uri="{BB962C8B-B14F-4D97-AF65-F5344CB8AC3E}">
        <p14:creationId xmlns="" xmlns:p14="http://schemas.microsoft.com/office/powerpoint/2010/main" val="3192436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461</Words>
  <Application>Microsoft Office PowerPoint</Application>
  <PresentationFormat>Bildschirmpräsentation (4:3)</PresentationFormat>
  <Paragraphs>40</Paragraphs>
  <Slides>14</Slides>
  <Notes>0</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Larissa-Design</vt:lpstr>
      <vt:lpstr>Wozu ein Kreuz am 7.4.23 in deiner Stadt aufstellen?</vt:lpstr>
      <vt:lpstr>Meine persönliche Motivation</vt:lpstr>
      <vt:lpstr>Folie 3</vt:lpstr>
      <vt:lpstr>Folie 4</vt:lpstr>
      <vt:lpstr>Herausforderung</vt:lpstr>
      <vt:lpstr>Das Kreuz symbolisiert </vt:lpstr>
      <vt:lpstr>Das Kreuz steht für </vt:lpstr>
      <vt:lpstr>Das Kreuz ist ein Ort,</vt:lpstr>
      <vt:lpstr>Folie 9</vt:lpstr>
      <vt:lpstr> Das Kreuz ist</vt:lpstr>
      <vt:lpstr>Folie 11</vt:lpstr>
      <vt:lpstr>Folie 12</vt:lpstr>
      <vt:lpstr>Folie 13</vt:lpstr>
      <vt:lpstr>Gebet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28.07.2021</dc:title>
  <dc:creator>Horn</dc:creator>
  <cp:lastModifiedBy>Horn</cp:lastModifiedBy>
  <cp:revision>73</cp:revision>
  <dcterms:created xsi:type="dcterms:W3CDTF">2021-07-27T17:57:25Z</dcterms:created>
  <dcterms:modified xsi:type="dcterms:W3CDTF">2023-02-12T06:35:45Z</dcterms:modified>
</cp:coreProperties>
</file>